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6CE1FF"/>
    <a:srgbClr val="0080FF"/>
    <a:srgbClr val="FFFFFF"/>
    <a:srgbClr val="0000FF"/>
    <a:srgbClr val="996633"/>
    <a:srgbClr val="FFFF00"/>
    <a:srgbClr val="FF8000"/>
    <a:srgbClr val="80008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41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95038-703F-7F4F-B47F-3ACD4F6FAB12}" type="doc">
      <dgm:prSet loTypeId="urn:microsoft.com/office/officeart/2005/8/layout/cycle8" loCatId="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D0C8F-F3D3-6144-B05E-3169661DE4EF}">
      <dgm:prSet phldrT="[Text]"/>
      <dgm:spPr>
        <a:solidFill>
          <a:srgbClr val="3366FF"/>
        </a:solidFill>
      </dgm:spPr>
      <dgm:t>
        <a:bodyPr/>
        <a:lstStyle/>
        <a:p>
          <a:r>
            <a:rPr lang="en-US" dirty="0" smtClean="0"/>
            <a:t>Do</a:t>
          </a:r>
          <a:endParaRPr lang="en-US" dirty="0"/>
        </a:p>
      </dgm:t>
    </dgm:pt>
    <dgm:pt modelId="{66CBC96B-C850-5244-9AB0-30149EEDF0D9}" type="parTrans" cxnId="{98F2DDE7-ADC2-674A-80D3-50599FBD0A1A}">
      <dgm:prSet/>
      <dgm:spPr/>
      <dgm:t>
        <a:bodyPr/>
        <a:lstStyle/>
        <a:p>
          <a:endParaRPr lang="en-US"/>
        </a:p>
      </dgm:t>
    </dgm:pt>
    <dgm:pt modelId="{B37098CF-1E87-8A45-B097-1A98A6BFE9AB}" type="sibTrans" cxnId="{98F2DDE7-ADC2-674A-80D3-50599FBD0A1A}">
      <dgm:prSet/>
      <dgm:spPr/>
      <dgm:t>
        <a:bodyPr/>
        <a:lstStyle/>
        <a:p>
          <a:endParaRPr lang="en-US"/>
        </a:p>
      </dgm:t>
    </dgm:pt>
    <dgm:pt modelId="{DB43B4BA-B655-084F-921A-67C317F6F8A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Check</a:t>
          </a:r>
        </a:p>
        <a:p>
          <a:endParaRPr lang="en-US" dirty="0"/>
        </a:p>
      </dgm:t>
    </dgm:pt>
    <dgm:pt modelId="{34601FCB-20BB-8C4C-90F2-63DA5AAB2BF7}" type="parTrans" cxnId="{03CA2350-0DA8-EE4E-8133-7D39386A66E4}">
      <dgm:prSet/>
      <dgm:spPr/>
      <dgm:t>
        <a:bodyPr/>
        <a:lstStyle/>
        <a:p>
          <a:endParaRPr lang="en-US"/>
        </a:p>
      </dgm:t>
    </dgm:pt>
    <dgm:pt modelId="{6EA3512F-BF24-284E-8316-8A1494DCE82B}" type="sibTrans" cxnId="{03CA2350-0DA8-EE4E-8133-7D39386A66E4}">
      <dgm:prSet/>
      <dgm:spPr/>
      <dgm:t>
        <a:bodyPr/>
        <a:lstStyle/>
        <a:p>
          <a:endParaRPr lang="en-US"/>
        </a:p>
      </dgm:t>
    </dgm:pt>
    <dgm:pt modelId="{B4686792-802E-244E-8849-0922375F83F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D1D70F79-5803-064C-9AB7-B5136BC826C8}" type="parTrans" cxnId="{39BE45A8-7DE3-854D-8A68-A438952E6A40}">
      <dgm:prSet/>
      <dgm:spPr/>
      <dgm:t>
        <a:bodyPr/>
        <a:lstStyle/>
        <a:p>
          <a:endParaRPr lang="en-US"/>
        </a:p>
      </dgm:t>
    </dgm:pt>
    <dgm:pt modelId="{CDFB88E7-C59B-D346-906C-BE98C19B35F1}" type="sibTrans" cxnId="{39BE45A8-7DE3-854D-8A68-A438952E6A40}">
      <dgm:prSet/>
      <dgm:spPr/>
      <dgm:t>
        <a:bodyPr/>
        <a:lstStyle/>
        <a:p>
          <a:endParaRPr lang="en-US"/>
        </a:p>
      </dgm:t>
    </dgm:pt>
    <dgm:pt modelId="{83BCE68A-1F30-DF42-9ED7-57028353D8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79B2DA17-BD3C-3548-9C22-915604EDC0D8}" type="parTrans" cxnId="{D325EC6D-27CC-8447-9142-C088D567938D}">
      <dgm:prSet/>
      <dgm:spPr/>
      <dgm:t>
        <a:bodyPr/>
        <a:lstStyle/>
        <a:p>
          <a:endParaRPr lang="en-US"/>
        </a:p>
      </dgm:t>
    </dgm:pt>
    <dgm:pt modelId="{F53B746D-3C7E-9D4B-A9BE-84E82392F802}" type="sibTrans" cxnId="{D325EC6D-27CC-8447-9142-C088D567938D}">
      <dgm:prSet/>
      <dgm:spPr/>
      <dgm:t>
        <a:bodyPr/>
        <a:lstStyle/>
        <a:p>
          <a:endParaRPr lang="en-US"/>
        </a:p>
      </dgm:t>
    </dgm:pt>
    <dgm:pt modelId="{4989D94A-CBE1-1C45-886E-76DF06A9AEAC}" type="pres">
      <dgm:prSet presAssocID="{68A95038-703F-7F4F-B47F-3ACD4F6FAB12}" presName="compositeShape" presStyleCnt="0">
        <dgm:presLayoutVars>
          <dgm:chMax val="7"/>
          <dgm:dir/>
          <dgm:resizeHandles val="exact"/>
        </dgm:presLayoutVars>
      </dgm:prSet>
      <dgm:spPr/>
    </dgm:pt>
    <dgm:pt modelId="{FE146629-7F8B-D047-8E20-B87D3BE5B3E1}" type="pres">
      <dgm:prSet presAssocID="{68A95038-703F-7F4F-B47F-3ACD4F6FAB12}" presName="wedge1" presStyleLbl="node1" presStyleIdx="0" presStyleCnt="4"/>
      <dgm:spPr/>
    </dgm:pt>
    <dgm:pt modelId="{53480A73-66B0-614B-AADA-6B2A9CDC8C67}" type="pres">
      <dgm:prSet presAssocID="{68A95038-703F-7F4F-B47F-3ACD4F6FAB12}" presName="dummy1a" presStyleCnt="0"/>
      <dgm:spPr/>
    </dgm:pt>
    <dgm:pt modelId="{30DAF215-4174-EE40-A365-28CF789F6784}" type="pres">
      <dgm:prSet presAssocID="{68A95038-703F-7F4F-B47F-3ACD4F6FAB12}" presName="dummy1b" presStyleCnt="0"/>
      <dgm:spPr/>
    </dgm:pt>
    <dgm:pt modelId="{A75651AC-2D5E-B54C-BCF7-6415E335D3E4}" type="pres">
      <dgm:prSet presAssocID="{68A95038-703F-7F4F-B47F-3ACD4F6FAB1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13B7A7B-B683-D540-8F0E-15C6EFCB09C5}" type="pres">
      <dgm:prSet presAssocID="{68A95038-703F-7F4F-B47F-3ACD4F6FAB12}" presName="wedge2" presStyleLbl="node1" presStyleIdx="1" presStyleCnt="4"/>
      <dgm:spPr/>
      <dgm:t>
        <a:bodyPr/>
        <a:lstStyle/>
        <a:p>
          <a:endParaRPr lang="en-US"/>
        </a:p>
      </dgm:t>
    </dgm:pt>
    <dgm:pt modelId="{A9E3470B-E84E-1F46-9B80-DEE1EAC45813}" type="pres">
      <dgm:prSet presAssocID="{68A95038-703F-7F4F-B47F-3ACD4F6FAB12}" presName="dummy2a" presStyleCnt="0"/>
      <dgm:spPr/>
    </dgm:pt>
    <dgm:pt modelId="{CAC0C995-395B-A741-B034-DD99681FCCEC}" type="pres">
      <dgm:prSet presAssocID="{68A95038-703F-7F4F-B47F-3ACD4F6FAB12}" presName="dummy2b" presStyleCnt="0"/>
      <dgm:spPr/>
    </dgm:pt>
    <dgm:pt modelId="{EFD7475D-4FCE-A643-B922-9FE98E735277}" type="pres">
      <dgm:prSet presAssocID="{68A95038-703F-7F4F-B47F-3ACD4F6FAB1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176C4-79D3-1242-9D59-DF41D554B98F}" type="pres">
      <dgm:prSet presAssocID="{68A95038-703F-7F4F-B47F-3ACD4F6FAB12}" presName="wedge3" presStyleLbl="node1" presStyleIdx="2" presStyleCnt="4"/>
      <dgm:spPr/>
    </dgm:pt>
    <dgm:pt modelId="{BD9D5082-E19C-FB41-B76B-39B2A9ED2BEF}" type="pres">
      <dgm:prSet presAssocID="{68A95038-703F-7F4F-B47F-3ACD4F6FAB12}" presName="dummy3a" presStyleCnt="0"/>
      <dgm:spPr/>
    </dgm:pt>
    <dgm:pt modelId="{A41746C6-1207-9E46-BBA0-94F55596234E}" type="pres">
      <dgm:prSet presAssocID="{68A95038-703F-7F4F-B47F-3ACD4F6FAB12}" presName="dummy3b" presStyleCnt="0"/>
      <dgm:spPr/>
    </dgm:pt>
    <dgm:pt modelId="{CACCB21B-3B01-F24E-9750-734E63F5D8C1}" type="pres">
      <dgm:prSet presAssocID="{68A95038-703F-7F4F-B47F-3ACD4F6FAB1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BA72A2-E289-E14F-8955-2FD6745681A3}" type="pres">
      <dgm:prSet presAssocID="{68A95038-703F-7F4F-B47F-3ACD4F6FAB12}" presName="wedge4" presStyleLbl="node1" presStyleIdx="3" presStyleCnt="4"/>
      <dgm:spPr/>
    </dgm:pt>
    <dgm:pt modelId="{D23F9F06-AC59-B64F-BABC-146EDBE46ADB}" type="pres">
      <dgm:prSet presAssocID="{68A95038-703F-7F4F-B47F-3ACD4F6FAB12}" presName="dummy4a" presStyleCnt="0"/>
      <dgm:spPr/>
    </dgm:pt>
    <dgm:pt modelId="{AEB4CC28-3837-8B40-B932-E651AC4893EF}" type="pres">
      <dgm:prSet presAssocID="{68A95038-703F-7F4F-B47F-3ACD4F6FAB12}" presName="dummy4b" presStyleCnt="0"/>
      <dgm:spPr/>
    </dgm:pt>
    <dgm:pt modelId="{045B452C-3503-0540-918A-A71171B03AA0}" type="pres">
      <dgm:prSet presAssocID="{68A95038-703F-7F4F-B47F-3ACD4F6FAB1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30B41A5-22C9-8243-917D-943331A1D0E2}" type="pres">
      <dgm:prSet presAssocID="{B37098CF-1E87-8A45-B097-1A98A6BFE9AB}" presName="arrowWedge1" presStyleLbl="fgSibTrans2D1" presStyleIdx="0" presStyleCnt="4"/>
      <dgm:spPr/>
    </dgm:pt>
    <dgm:pt modelId="{61A23E7A-B184-0340-86F8-D7B03AB00C12}" type="pres">
      <dgm:prSet presAssocID="{6EA3512F-BF24-284E-8316-8A1494DCE82B}" presName="arrowWedge2" presStyleLbl="fgSibTrans2D1" presStyleIdx="1" presStyleCnt="4"/>
      <dgm:spPr/>
    </dgm:pt>
    <dgm:pt modelId="{0F99028C-DFAD-1A4A-8EA5-5A71C2BB0A97}" type="pres">
      <dgm:prSet presAssocID="{CDFB88E7-C59B-D346-906C-BE98C19B35F1}" presName="arrowWedge3" presStyleLbl="fgSibTrans2D1" presStyleIdx="2" presStyleCnt="4"/>
      <dgm:spPr/>
    </dgm:pt>
    <dgm:pt modelId="{C5D52E63-0CA3-A843-B4BB-C0D3A8910002}" type="pres">
      <dgm:prSet presAssocID="{F53B746D-3C7E-9D4B-A9BE-84E82392F802}" presName="arrowWedge4" presStyleLbl="fgSibTrans2D1" presStyleIdx="3" presStyleCnt="4"/>
      <dgm:spPr>
        <a:ln>
          <a:solidFill>
            <a:schemeClr val="accent1"/>
          </a:solidFill>
        </a:ln>
      </dgm:spPr>
    </dgm:pt>
  </dgm:ptLst>
  <dgm:cxnLst>
    <dgm:cxn modelId="{0BECA58C-C0C4-0541-8AC4-12C856D33AD8}" type="presOf" srcId="{DB43B4BA-B655-084F-921A-67C317F6F8AA}" destId="{213B7A7B-B683-D540-8F0E-15C6EFCB09C5}" srcOrd="0" destOrd="0" presId="urn:microsoft.com/office/officeart/2005/8/layout/cycle8"/>
    <dgm:cxn modelId="{03CA2350-0DA8-EE4E-8133-7D39386A66E4}" srcId="{68A95038-703F-7F4F-B47F-3ACD4F6FAB12}" destId="{DB43B4BA-B655-084F-921A-67C317F6F8AA}" srcOrd="1" destOrd="0" parTransId="{34601FCB-20BB-8C4C-90F2-63DA5AAB2BF7}" sibTransId="{6EA3512F-BF24-284E-8316-8A1494DCE82B}"/>
    <dgm:cxn modelId="{850FD486-D411-9449-90F9-454FEA8BE49E}" type="presOf" srcId="{B78D0C8F-F3D3-6144-B05E-3169661DE4EF}" destId="{FE146629-7F8B-D047-8E20-B87D3BE5B3E1}" srcOrd="0" destOrd="0" presId="urn:microsoft.com/office/officeart/2005/8/layout/cycle8"/>
    <dgm:cxn modelId="{CA80B5F9-4D7D-9440-B6B8-FAD0AAD26F68}" type="presOf" srcId="{B4686792-802E-244E-8849-0922375F83FF}" destId="{189176C4-79D3-1242-9D59-DF41D554B98F}" srcOrd="0" destOrd="0" presId="urn:microsoft.com/office/officeart/2005/8/layout/cycle8"/>
    <dgm:cxn modelId="{D325EC6D-27CC-8447-9142-C088D567938D}" srcId="{68A95038-703F-7F4F-B47F-3ACD4F6FAB12}" destId="{83BCE68A-1F30-DF42-9ED7-57028353D80B}" srcOrd="3" destOrd="0" parTransId="{79B2DA17-BD3C-3548-9C22-915604EDC0D8}" sibTransId="{F53B746D-3C7E-9D4B-A9BE-84E82392F802}"/>
    <dgm:cxn modelId="{70D9A080-21C2-4B49-BF61-35C1747C8ADF}" type="presOf" srcId="{DB43B4BA-B655-084F-921A-67C317F6F8AA}" destId="{EFD7475D-4FCE-A643-B922-9FE98E735277}" srcOrd="1" destOrd="0" presId="urn:microsoft.com/office/officeart/2005/8/layout/cycle8"/>
    <dgm:cxn modelId="{27E3094E-0490-0442-99EF-EACDC99C0736}" type="presOf" srcId="{B78D0C8F-F3D3-6144-B05E-3169661DE4EF}" destId="{A75651AC-2D5E-B54C-BCF7-6415E335D3E4}" srcOrd="1" destOrd="0" presId="urn:microsoft.com/office/officeart/2005/8/layout/cycle8"/>
    <dgm:cxn modelId="{918BD917-3267-0F4C-A9BE-681678996CA9}" type="presOf" srcId="{83BCE68A-1F30-DF42-9ED7-57028353D80B}" destId="{4DBA72A2-E289-E14F-8955-2FD6745681A3}" srcOrd="0" destOrd="0" presId="urn:microsoft.com/office/officeart/2005/8/layout/cycle8"/>
    <dgm:cxn modelId="{28AEAFBD-18AF-984E-B9F9-A827426E4A25}" type="presOf" srcId="{68A95038-703F-7F4F-B47F-3ACD4F6FAB12}" destId="{4989D94A-CBE1-1C45-886E-76DF06A9AEAC}" srcOrd="0" destOrd="0" presId="urn:microsoft.com/office/officeart/2005/8/layout/cycle8"/>
    <dgm:cxn modelId="{6E4CE30B-EDBA-E741-A8D5-F0914F265D89}" type="presOf" srcId="{83BCE68A-1F30-DF42-9ED7-57028353D80B}" destId="{045B452C-3503-0540-918A-A71171B03AA0}" srcOrd="1" destOrd="0" presId="urn:microsoft.com/office/officeart/2005/8/layout/cycle8"/>
    <dgm:cxn modelId="{39BE45A8-7DE3-854D-8A68-A438952E6A40}" srcId="{68A95038-703F-7F4F-B47F-3ACD4F6FAB12}" destId="{B4686792-802E-244E-8849-0922375F83FF}" srcOrd="2" destOrd="0" parTransId="{D1D70F79-5803-064C-9AB7-B5136BC826C8}" sibTransId="{CDFB88E7-C59B-D346-906C-BE98C19B35F1}"/>
    <dgm:cxn modelId="{2CC380FD-B1B8-D74F-99CB-AE018E359BCF}" type="presOf" srcId="{B4686792-802E-244E-8849-0922375F83FF}" destId="{CACCB21B-3B01-F24E-9750-734E63F5D8C1}" srcOrd="1" destOrd="0" presId="urn:microsoft.com/office/officeart/2005/8/layout/cycle8"/>
    <dgm:cxn modelId="{98F2DDE7-ADC2-674A-80D3-50599FBD0A1A}" srcId="{68A95038-703F-7F4F-B47F-3ACD4F6FAB12}" destId="{B78D0C8F-F3D3-6144-B05E-3169661DE4EF}" srcOrd="0" destOrd="0" parTransId="{66CBC96B-C850-5244-9AB0-30149EEDF0D9}" sibTransId="{B37098CF-1E87-8A45-B097-1A98A6BFE9AB}"/>
    <dgm:cxn modelId="{4C071C7B-A00D-234F-BCA6-BFA1F81F5637}" type="presParOf" srcId="{4989D94A-CBE1-1C45-886E-76DF06A9AEAC}" destId="{FE146629-7F8B-D047-8E20-B87D3BE5B3E1}" srcOrd="0" destOrd="0" presId="urn:microsoft.com/office/officeart/2005/8/layout/cycle8"/>
    <dgm:cxn modelId="{1BE85A8F-7336-9D40-B1E1-9E0614E43612}" type="presParOf" srcId="{4989D94A-CBE1-1C45-886E-76DF06A9AEAC}" destId="{53480A73-66B0-614B-AADA-6B2A9CDC8C67}" srcOrd="1" destOrd="0" presId="urn:microsoft.com/office/officeart/2005/8/layout/cycle8"/>
    <dgm:cxn modelId="{4E9CBA1B-50A8-EC48-AF3F-1A65FF012851}" type="presParOf" srcId="{4989D94A-CBE1-1C45-886E-76DF06A9AEAC}" destId="{30DAF215-4174-EE40-A365-28CF789F6784}" srcOrd="2" destOrd="0" presId="urn:microsoft.com/office/officeart/2005/8/layout/cycle8"/>
    <dgm:cxn modelId="{36BF9419-C3B9-B94B-A6D6-3F150DB96246}" type="presParOf" srcId="{4989D94A-CBE1-1C45-886E-76DF06A9AEAC}" destId="{A75651AC-2D5E-B54C-BCF7-6415E335D3E4}" srcOrd="3" destOrd="0" presId="urn:microsoft.com/office/officeart/2005/8/layout/cycle8"/>
    <dgm:cxn modelId="{E81261BF-A9D6-AC45-8FB1-84D0740579EC}" type="presParOf" srcId="{4989D94A-CBE1-1C45-886E-76DF06A9AEAC}" destId="{213B7A7B-B683-D540-8F0E-15C6EFCB09C5}" srcOrd="4" destOrd="0" presId="urn:microsoft.com/office/officeart/2005/8/layout/cycle8"/>
    <dgm:cxn modelId="{2E0ABC29-6393-D84D-9E5B-CBA375421DE7}" type="presParOf" srcId="{4989D94A-CBE1-1C45-886E-76DF06A9AEAC}" destId="{A9E3470B-E84E-1F46-9B80-DEE1EAC45813}" srcOrd="5" destOrd="0" presId="urn:microsoft.com/office/officeart/2005/8/layout/cycle8"/>
    <dgm:cxn modelId="{0AF56A6E-8D1F-7B43-A3B1-DE17D14B7322}" type="presParOf" srcId="{4989D94A-CBE1-1C45-886E-76DF06A9AEAC}" destId="{CAC0C995-395B-A741-B034-DD99681FCCEC}" srcOrd="6" destOrd="0" presId="urn:microsoft.com/office/officeart/2005/8/layout/cycle8"/>
    <dgm:cxn modelId="{1DF720E4-D773-6C46-9DD1-A840669EE2B3}" type="presParOf" srcId="{4989D94A-CBE1-1C45-886E-76DF06A9AEAC}" destId="{EFD7475D-4FCE-A643-B922-9FE98E735277}" srcOrd="7" destOrd="0" presId="urn:microsoft.com/office/officeart/2005/8/layout/cycle8"/>
    <dgm:cxn modelId="{31C71FE5-7B22-494A-B060-99E6E39FB318}" type="presParOf" srcId="{4989D94A-CBE1-1C45-886E-76DF06A9AEAC}" destId="{189176C4-79D3-1242-9D59-DF41D554B98F}" srcOrd="8" destOrd="0" presId="urn:microsoft.com/office/officeart/2005/8/layout/cycle8"/>
    <dgm:cxn modelId="{486E4FE8-9CF4-794D-B729-0EBD7766A4CF}" type="presParOf" srcId="{4989D94A-CBE1-1C45-886E-76DF06A9AEAC}" destId="{BD9D5082-E19C-FB41-B76B-39B2A9ED2BEF}" srcOrd="9" destOrd="0" presId="urn:microsoft.com/office/officeart/2005/8/layout/cycle8"/>
    <dgm:cxn modelId="{79F54225-6453-224B-87AD-D61E6AAEC8DB}" type="presParOf" srcId="{4989D94A-CBE1-1C45-886E-76DF06A9AEAC}" destId="{A41746C6-1207-9E46-BBA0-94F55596234E}" srcOrd="10" destOrd="0" presId="urn:microsoft.com/office/officeart/2005/8/layout/cycle8"/>
    <dgm:cxn modelId="{1ACD1AEB-4F22-0545-A44E-C4D82F9E793A}" type="presParOf" srcId="{4989D94A-CBE1-1C45-886E-76DF06A9AEAC}" destId="{CACCB21B-3B01-F24E-9750-734E63F5D8C1}" srcOrd="11" destOrd="0" presId="urn:microsoft.com/office/officeart/2005/8/layout/cycle8"/>
    <dgm:cxn modelId="{3A7AFD1E-8BF8-DF4E-8224-E91E8E6FBB19}" type="presParOf" srcId="{4989D94A-CBE1-1C45-886E-76DF06A9AEAC}" destId="{4DBA72A2-E289-E14F-8955-2FD6745681A3}" srcOrd="12" destOrd="0" presId="urn:microsoft.com/office/officeart/2005/8/layout/cycle8"/>
    <dgm:cxn modelId="{E549800A-B395-2647-A9DC-B0C3C7A221ED}" type="presParOf" srcId="{4989D94A-CBE1-1C45-886E-76DF06A9AEAC}" destId="{D23F9F06-AC59-B64F-BABC-146EDBE46ADB}" srcOrd="13" destOrd="0" presId="urn:microsoft.com/office/officeart/2005/8/layout/cycle8"/>
    <dgm:cxn modelId="{CEC63AED-3AF4-1C49-8A32-C802514B1046}" type="presParOf" srcId="{4989D94A-CBE1-1C45-886E-76DF06A9AEAC}" destId="{AEB4CC28-3837-8B40-B932-E651AC4893EF}" srcOrd="14" destOrd="0" presId="urn:microsoft.com/office/officeart/2005/8/layout/cycle8"/>
    <dgm:cxn modelId="{5D8E1720-1DC0-4440-9B0D-FEEE87D6D3A6}" type="presParOf" srcId="{4989D94A-CBE1-1C45-886E-76DF06A9AEAC}" destId="{045B452C-3503-0540-918A-A71171B03AA0}" srcOrd="15" destOrd="0" presId="urn:microsoft.com/office/officeart/2005/8/layout/cycle8"/>
    <dgm:cxn modelId="{6DC368B3-ADF7-7B47-B4AD-1F42534F94B5}" type="presParOf" srcId="{4989D94A-CBE1-1C45-886E-76DF06A9AEAC}" destId="{630B41A5-22C9-8243-917D-943331A1D0E2}" srcOrd="16" destOrd="0" presId="urn:microsoft.com/office/officeart/2005/8/layout/cycle8"/>
    <dgm:cxn modelId="{4D0CD608-7034-C746-9599-F6804228D58D}" type="presParOf" srcId="{4989D94A-CBE1-1C45-886E-76DF06A9AEAC}" destId="{61A23E7A-B184-0340-86F8-D7B03AB00C12}" srcOrd="17" destOrd="0" presId="urn:microsoft.com/office/officeart/2005/8/layout/cycle8"/>
    <dgm:cxn modelId="{EC80A346-0614-D54C-9B6F-2D73C8758F0B}" type="presParOf" srcId="{4989D94A-CBE1-1C45-886E-76DF06A9AEAC}" destId="{0F99028C-DFAD-1A4A-8EA5-5A71C2BB0A97}" srcOrd="18" destOrd="0" presId="urn:microsoft.com/office/officeart/2005/8/layout/cycle8"/>
    <dgm:cxn modelId="{4E0D2338-D7F6-D54B-8AC9-6E8953321CE8}" type="presParOf" srcId="{4989D94A-CBE1-1C45-886E-76DF06A9AEAC}" destId="{C5D52E63-0CA3-A843-B4BB-C0D3A891000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5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CEDA6B-BF40-1047-8C7C-3347CA2F350B}" type="presOf" srcId="{10338054-8DD2-8445-831D-630FE4A4F7B3}" destId="{B6CED346-62F5-1A42-A07E-6EA18562E096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01F406E6-3299-8D47-ADEE-BC0B639759C1}" type="presOf" srcId="{F2F98BA0-289F-2348-BCBC-00CB606C1335}" destId="{9EDE9C41-48DF-4D42-A335-2F2816C035CA}" srcOrd="0" destOrd="0" presId="urn:microsoft.com/office/officeart/2005/8/layout/vList5"/>
    <dgm:cxn modelId="{D89BBC3C-8307-D04A-ACD9-CF6B20716D26}" type="presOf" srcId="{FFB6B855-EF91-3041-B94B-FB504329BDB0}" destId="{DEED720A-817E-6549-BB83-6EA50AAF94F1}" srcOrd="0" destOrd="0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2B0BD9CC-6333-CB4D-A865-8B88B50E2F25}" type="presParOf" srcId="{B6CED346-62F5-1A42-A07E-6EA18562E096}" destId="{4B858A9F-30CA-D040-827F-2AF5440620E8}" srcOrd="0" destOrd="0" presId="urn:microsoft.com/office/officeart/2005/8/layout/vList5"/>
    <dgm:cxn modelId="{B2A54751-7961-4E4F-8E50-BE470A761A2B}" type="presParOf" srcId="{4B858A9F-30CA-D040-827F-2AF5440620E8}" destId="{9EDE9C41-48DF-4D42-A335-2F2816C035CA}" srcOrd="0" destOrd="0" presId="urn:microsoft.com/office/officeart/2005/8/layout/vList5"/>
    <dgm:cxn modelId="{0B5B2234-58E6-4349-8544-6BD785852C6D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6</a:t>
          </a:r>
        </a:p>
        <a:p>
          <a:r>
            <a:rPr lang="en-US" sz="2800" dirty="0" smtClean="0">
              <a:solidFill>
                <a:schemeClr val="tx1"/>
              </a:solidFill>
            </a:rPr>
            <a:t>Week 7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Code skeleton, GUI 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EB928C30-1D59-FC4D-8506-C4921BE469CF}" type="presOf" srcId="{10338054-8DD2-8445-831D-630FE4A4F7B3}" destId="{B6CED346-62F5-1A42-A07E-6EA18562E096}" srcOrd="0" destOrd="0" presId="urn:microsoft.com/office/officeart/2005/8/layout/vList5"/>
    <dgm:cxn modelId="{03BBBCE0-8B8A-6245-8811-1A44D0EA1381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E21B995D-9FC1-0F41-B68D-D05E112B1502}" type="presOf" srcId="{F2F98BA0-289F-2348-BCBC-00CB606C1335}" destId="{9EDE9C41-48DF-4D42-A335-2F2816C035CA}" srcOrd="0" destOrd="0" presId="urn:microsoft.com/office/officeart/2005/8/layout/vList5"/>
    <dgm:cxn modelId="{36A0B7FB-3915-2241-92C8-B6BE4D9A75B1}" type="presParOf" srcId="{B6CED346-62F5-1A42-A07E-6EA18562E096}" destId="{4B858A9F-30CA-D040-827F-2AF5440620E8}" srcOrd="0" destOrd="0" presId="urn:microsoft.com/office/officeart/2005/8/layout/vList5"/>
    <dgm:cxn modelId="{913D904E-57AD-8F42-A091-47C925DEA8E2}" type="presParOf" srcId="{4B858A9F-30CA-D040-827F-2AF5440620E8}" destId="{9EDE9C41-48DF-4D42-A335-2F2816C035CA}" srcOrd="0" destOrd="0" presId="urn:microsoft.com/office/officeart/2005/8/layout/vList5"/>
    <dgm:cxn modelId="{B9DA5611-B3C4-7C41-BF82-E7B9AEC2676C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8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Major improvement for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Add some more new features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64A002-548F-584C-A4A3-CCB13532EC53}" type="presOf" srcId="{10338054-8DD2-8445-831D-630FE4A4F7B3}" destId="{B6CED346-62F5-1A42-A07E-6EA18562E096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69ECC3B6-B88E-6C42-A7E6-0E953F3B5059}" type="presOf" srcId="{FFB6B855-EF91-3041-B94B-FB504329BDB0}" destId="{DEED720A-817E-6549-BB83-6EA50AAF94F1}" srcOrd="0" destOrd="0" presId="urn:microsoft.com/office/officeart/2005/8/layout/vList5"/>
    <dgm:cxn modelId="{5C220C1B-7D4C-4A4B-B785-A693267DB754}" type="presOf" srcId="{75ADDD1B-96DB-4E43-B2B6-8AE2B52DFCA4}" destId="{DEED720A-817E-6549-BB83-6EA50AAF94F1}" srcOrd="0" destOrd="1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8ACEF8FE-7CAF-3A46-B9E3-0070C2F3358A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3EDEFC20-9C77-DB4D-BBA6-F2951D3379E0}" type="presParOf" srcId="{B6CED346-62F5-1A42-A07E-6EA18562E096}" destId="{4B858A9F-30CA-D040-827F-2AF5440620E8}" srcOrd="0" destOrd="0" presId="urn:microsoft.com/office/officeart/2005/8/layout/vList5"/>
    <dgm:cxn modelId="{F2C3241C-87D5-1149-92D4-913176582084}" type="presParOf" srcId="{4B858A9F-30CA-D040-827F-2AF5440620E8}" destId="{9EDE9C41-48DF-4D42-A335-2F2816C035CA}" srcOrd="0" destOrd="0" presId="urn:microsoft.com/office/officeart/2005/8/layout/vList5"/>
    <dgm:cxn modelId="{4EB436FD-1FC8-6C40-9BA6-915231E6A035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9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Update 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Improve code stability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85AB972-2C3D-EB4E-B805-E9BC113ECB2C}" type="presOf" srcId="{75ADDD1B-96DB-4E43-B2B6-8AE2B52DFCA4}" destId="{DEED720A-817E-6549-BB83-6EA50AAF94F1}" srcOrd="0" destOrd="1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E6007036-1ABE-4449-B0A3-523212DA081C}" type="presOf" srcId="{F2F98BA0-289F-2348-BCBC-00CB606C1335}" destId="{9EDE9C41-48DF-4D42-A335-2F2816C035CA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8F5369B4-B129-5C48-BC59-8DEC3CB5A31C}" type="presOf" srcId="{FFB6B855-EF91-3041-B94B-FB504329BDB0}" destId="{DEED720A-817E-6549-BB83-6EA50AAF94F1}" srcOrd="0" destOrd="0" presId="urn:microsoft.com/office/officeart/2005/8/layout/vList5"/>
    <dgm:cxn modelId="{F1B32CB7-635A-1B45-A362-4F1FE364EC2C}" type="presOf" srcId="{10338054-8DD2-8445-831D-630FE4A4F7B3}" destId="{B6CED346-62F5-1A42-A07E-6EA18562E096}" srcOrd="0" destOrd="0" presId="urn:microsoft.com/office/officeart/2005/8/layout/vList5"/>
    <dgm:cxn modelId="{F66F9FC3-01BB-5C45-9CD5-65A1B2E2DAA8}" type="presParOf" srcId="{B6CED346-62F5-1A42-A07E-6EA18562E096}" destId="{4B858A9F-30CA-D040-827F-2AF5440620E8}" srcOrd="0" destOrd="0" presId="urn:microsoft.com/office/officeart/2005/8/layout/vList5"/>
    <dgm:cxn modelId="{2BDFE40D-CB11-454D-96C8-DD1D32D711AE}" type="presParOf" srcId="{4B858A9F-30CA-D040-827F-2AF5440620E8}" destId="{9EDE9C41-48DF-4D42-A335-2F2816C035CA}" srcOrd="0" destOrd="0" presId="urn:microsoft.com/office/officeart/2005/8/layout/vList5"/>
    <dgm:cxn modelId="{8894A4D4-34CF-B945-BBBC-C28083E891A5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10</a:t>
          </a:r>
        </a:p>
        <a:p>
          <a:r>
            <a:rPr lang="en-US" sz="2800" dirty="0" smtClean="0">
              <a:solidFill>
                <a:schemeClr val="tx1"/>
              </a:solidFill>
            </a:rPr>
            <a:t>Week 11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Do systematic Testing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11BCFE30-1ABE-A24B-AE39-B15771223A39}" type="presOf" srcId="{10338054-8DD2-8445-831D-630FE4A4F7B3}" destId="{B6CED346-62F5-1A42-A07E-6EA18562E096}" srcOrd="0" destOrd="0" presId="urn:microsoft.com/office/officeart/2005/8/layout/vList5"/>
    <dgm:cxn modelId="{C91D2A03-C0C0-E843-B951-7A641A401E05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10AF8439-908E-B64A-9B7B-863E0B89A32C}" type="presOf" srcId="{FFB6B855-EF91-3041-B94B-FB504329BDB0}" destId="{DEED720A-817E-6549-BB83-6EA50AAF94F1}" srcOrd="0" destOrd="0" presId="urn:microsoft.com/office/officeart/2005/8/layout/vList5"/>
    <dgm:cxn modelId="{A9108843-F07E-8346-958D-3628FAA1E583}" type="presParOf" srcId="{B6CED346-62F5-1A42-A07E-6EA18562E096}" destId="{4B858A9F-30CA-D040-827F-2AF5440620E8}" srcOrd="0" destOrd="0" presId="urn:microsoft.com/office/officeart/2005/8/layout/vList5"/>
    <dgm:cxn modelId="{78634EC0-D4C0-CA4B-B8D8-2330F881A71C}" type="presParOf" srcId="{4B858A9F-30CA-D040-827F-2AF5440620E8}" destId="{9EDE9C41-48DF-4D42-A335-2F2816C035CA}" srcOrd="0" destOrd="0" presId="urn:microsoft.com/office/officeart/2005/8/layout/vList5"/>
    <dgm:cxn modelId="{F1D6CCF5-E95D-704B-8172-0523467ED767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12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Beta version of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731E0E5-9F12-974A-9B04-5FE1B7CF3446}" type="presOf" srcId="{FFB6B855-EF91-3041-B94B-FB504329BDB0}" destId="{DEED720A-817E-6549-BB83-6EA50AAF94F1}" srcOrd="0" destOrd="0" presId="urn:microsoft.com/office/officeart/2005/8/layout/vList5"/>
    <dgm:cxn modelId="{1CCEB538-4F5A-554B-B1BF-CA1CBA5ECFF2}" type="presOf" srcId="{10338054-8DD2-8445-831D-630FE4A4F7B3}" destId="{B6CED346-62F5-1A42-A07E-6EA18562E096}" srcOrd="0" destOrd="0" presId="urn:microsoft.com/office/officeart/2005/8/layout/vList5"/>
    <dgm:cxn modelId="{B444CD46-715A-7046-AC80-7BDBC0882C1D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02E1F8EC-91D5-994F-8BF2-9FB2DBA89CE2}" type="presParOf" srcId="{B6CED346-62F5-1A42-A07E-6EA18562E096}" destId="{4B858A9F-30CA-D040-827F-2AF5440620E8}" srcOrd="0" destOrd="0" presId="urn:microsoft.com/office/officeart/2005/8/layout/vList5"/>
    <dgm:cxn modelId="{82CFEF5B-1514-D447-AA0A-DCFDD5A8F081}" type="presParOf" srcId="{4B858A9F-30CA-D040-827F-2AF5440620E8}" destId="{9EDE9C41-48DF-4D42-A335-2F2816C035CA}" srcOrd="0" destOrd="0" presId="urn:microsoft.com/office/officeart/2005/8/layout/vList5"/>
    <dgm:cxn modelId="{B7477753-85FF-7649-90CC-9BA951468EAF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13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Release final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CDC672A9-16F7-9B49-B3B6-DA269E139BE0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CA05E7AA-EADD-8440-A8CD-64C884883758}" type="presOf" srcId="{F2F98BA0-289F-2348-BCBC-00CB606C1335}" destId="{9EDE9C41-48DF-4D42-A335-2F2816C035CA}" srcOrd="0" destOrd="0" presId="urn:microsoft.com/office/officeart/2005/8/layout/vList5"/>
    <dgm:cxn modelId="{1B45EB8B-92C3-A244-B854-056C8B3DA7DE}" type="presOf" srcId="{10338054-8DD2-8445-831D-630FE4A4F7B3}" destId="{B6CED346-62F5-1A42-A07E-6EA18562E096}" srcOrd="0" destOrd="0" presId="urn:microsoft.com/office/officeart/2005/8/layout/vList5"/>
    <dgm:cxn modelId="{A80CFE10-BA94-A346-9FE0-3432DB98F420}" type="presParOf" srcId="{B6CED346-62F5-1A42-A07E-6EA18562E096}" destId="{4B858A9F-30CA-D040-827F-2AF5440620E8}" srcOrd="0" destOrd="0" presId="urn:microsoft.com/office/officeart/2005/8/layout/vList5"/>
    <dgm:cxn modelId="{55855704-8D0D-1545-980B-69EDAF0F94B4}" type="presParOf" srcId="{4B858A9F-30CA-D040-827F-2AF5440620E8}" destId="{9EDE9C41-48DF-4D42-A335-2F2816C035CA}" srcOrd="0" destOrd="0" presId="urn:microsoft.com/office/officeart/2005/8/layout/vList5"/>
    <dgm:cxn modelId="{1F4D6761-E2C1-1B4D-A062-34298CC6BD0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F31F03-C9C8-7B46-89C0-4E25866172C0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060A4-A0C8-E44F-AF0B-83960908511C}">
      <dgm:prSet phldrT="[Text]"/>
      <dgm:spPr/>
      <dgm:t>
        <a:bodyPr/>
        <a:lstStyle/>
        <a:p>
          <a:pPr algn="ctr"/>
          <a:r>
            <a:rPr lang="en-US" dirty="0" smtClean="0"/>
            <a:t>Team Members</a:t>
          </a:r>
          <a:endParaRPr lang="en-US" dirty="0"/>
        </a:p>
      </dgm:t>
    </dgm:pt>
    <dgm:pt modelId="{267E5E59-55C8-8948-AFE6-8968C965220C}" type="parTrans" cxnId="{9223B5BF-D549-9A41-B81E-92E68E8B382F}">
      <dgm:prSet/>
      <dgm:spPr/>
      <dgm:t>
        <a:bodyPr/>
        <a:lstStyle/>
        <a:p>
          <a:endParaRPr lang="en-US"/>
        </a:p>
      </dgm:t>
    </dgm:pt>
    <dgm:pt modelId="{CCDD55D7-BA73-5746-934D-5A3D0971D612}" type="sibTrans" cxnId="{9223B5BF-D549-9A41-B81E-92E68E8B382F}">
      <dgm:prSet/>
      <dgm:spPr/>
      <dgm:t>
        <a:bodyPr/>
        <a:lstStyle/>
        <a:p>
          <a:endParaRPr lang="en-US"/>
        </a:p>
      </dgm:t>
    </dgm:pt>
    <dgm:pt modelId="{6EDBA129-1B5E-6E4E-9E09-BDC98195E9AB}" type="pres">
      <dgm:prSet presAssocID="{F8F31F03-C9C8-7B46-89C0-4E25866172C0}" presName="linear" presStyleCnt="0">
        <dgm:presLayoutVars>
          <dgm:animLvl val="lvl"/>
          <dgm:resizeHandles val="exact"/>
        </dgm:presLayoutVars>
      </dgm:prSet>
      <dgm:spPr/>
    </dgm:pt>
    <dgm:pt modelId="{3A62C492-B786-9A48-AA2E-3F7C24817BA9}" type="pres">
      <dgm:prSet presAssocID="{F74060A4-A0C8-E44F-AF0B-83960908511C}" presName="parentText" presStyleLbl="node1" presStyleIdx="0" presStyleCnt="1" custLinFactNeighborY="1134">
        <dgm:presLayoutVars>
          <dgm:chMax val="0"/>
          <dgm:bulletEnabled val="1"/>
        </dgm:presLayoutVars>
      </dgm:prSet>
      <dgm:spPr/>
    </dgm:pt>
  </dgm:ptLst>
  <dgm:cxnLst>
    <dgm:cxn modelId="{16BDA6EE-DDA8-E24A-8015-8FA1FF2EAEFA}" type="presOf" srcId="{F74060A4-A0C8-E44F-AF0B-83960908511C}" destId="{3A62C492-B786-9A48-AA2E-3F7C24817BA9}" srcOrd="0" destOrd="0" presId="urn:microsoft.com/office/officeart/2005/8/layout/vList2"/>
    <dgm:cxn modelId="{9223B5BF-D549-9A41-B81E-92E68E8B382F}" srcId="{F8F31F03-C9C8-7B46-89C0-4E25866172C0}" destId="{F74060A4-A0C8-E44F-AF0B-83960908511C}" srcOrd="0" destOrd="0" parTransId="{267E5E59-55C8-8948-AFE6-8968C965220C}" sibTransId="{CCDD55D7-BA73-5746-934D-5A3D0971D612}"/>
    <dgm:cxn modelId="{AA8DD17C-CAFD-974E-8EA8-12DD7C34E9F4}" type="presOf" srcId="{F8F31F03-C9C8-7B46-89C0-4E25866172C0}" destId="{6EDBA129-1B5E-6E4E-9E09-BDC98195E9AB}" srcOrd="0" destOrd="0" presId="urn:microsoft.com/office/officeart/2005/8/layout/vList2"/>
    <dgm:cxn modelId="{07D48154-CEA4-7849-BDC6-6D5C60963566}" type="presParOf" srcId="{6EDBA129-1B5E-6E4E-9E09-BDC98195E9AB}" destId="{3A62C492-B786-9A48-AA2E-3F7C24817B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46629-7F8B-D047-8E20-B87D3BE5B3E1}">
      <dsp:nvSpPr>
        <dsp:cNvPr id="0" name=""/>
        <dsp:cNvSpPr/>
      </dsp:nvSpPr>
      <dsp:spPr>
        <a:xfrm>
          <a:off x="1380422" y="249817"/>
          <a:ext cx="3413760" cy="3413760"/>
        </a:xfrm>
        <a:prstGeom prst="pie">
          <a:avLst>
            <a:gd name="adj1" fmla="val 16200000"/>
            <a:gd name="adj2" fmla="val 0"/>
          </a:avLst>
        </a:prstGeom>
        <a:solidFill>
          <a:srgbClr val="3366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</a:t>
          </a:r>
          <a:endParaRPr lang="en-US" sz="2600" kern="1200" dirty="0"/>
        </a:p>
      </dsp:txBody>
      <dsp:txXfrm>
        <a:off x="3192560" y="957360"/>
        <a:ext cx="1259840" cy="934720"/>
      </dsp:txXfrm>
    </dsp:sp>
    <dsp:sp modelId="{213B7A7B-B683-D540-8F0E-15C6EFCB09C5}">
      <dsp:nvSpPr>
        <dsp:cNvPr id="0" name=""/>
        <dsp:cNvSpPr/>
      </dsp:nvSpPr>
      <dsp:spPr>
        <a:xfrm>
          <a:off x="1380422" y="364422"/>
          <a:ext cx="3413760" cy="3413760"/>
        </a:xfrm>
        <a:prstGeom prst="pie">
          <a:avLst>
            <a:gd name="adj1" fmla="val 0"/>
            <a:gd name="adj2" fmla="val 540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Check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192560" y="2135920"/>
        <a:ext cx="1259840" cy="934720"/>
      </dsp:txXfrm>
    </dsp:sp>
    <dsp:sp modelId="{189176C4-79D3-1242-9D59-DF41D554B98F}">
      <dsp:nvSpPr>
        <dsp:cNvPr id="0" name=""/>
        <dsp:cNvSpPr/>
      </dsp:nvSpPr>
      <dsp:spPr>
        <a:xfrm>
          <a:off x="1265817" y="364422"/>
          <a:ext cx="3413760" cy="3413760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Release</a:t>
          </a:r>
          <a:endParaRPr lang="en-US" sz="2600" kern="1200" dirty="0"/>
        </a:p>
      </dsp:txBody>
      <dsp:txXfrm>
        <a:off x="1607600" y="2135920"/>
        <a:ext cx="1259840" cy="934720"/>
      </dsp:txXfrm>
    </dsp:sp>
    <dsp:sp modelId="{4DBA72A2-E289-E14F-8955-2FD6745681A3}">
      <dsp:nvSpPr>
        <dsp:cNvPr id="0" name=""/>
        <dsp:cNvSpPr/>
      </dsp:nvSpPr>
      <dsp:spPr>
        <a:xfrm>
          <a:off x="1265817" y="249817"/>
          <a:ext cx="3413760" cy="3413760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Plan</a:t>
          </a:r>
          <a:endParaRPr lang="en-US" sz="2600" kern="1200" dirty="0"/>
        </a:p>
      </dsp:txBody>
      <dsp:txXfrm>
        <a:off x="1607600" y="957360"/>
        <a:ext cx="1259840" cy="934720"/>
      </dsp:txXfrm>
    </dsp:sp>
    <dsp:sp modelId="{630B41A5-22C9-8243-917D-943331A1D0E2}">
      <dsp:nvSpPr>
        <dsp:cNvPr id="0" name=""/>
        <dsp:cNvSpPr/>
      </dsp:nvSpPr>
      <dsp:spPr>
        <a:xfrm>
          <a:off x="1169094" y="38489"/>
          <a:ext cx="3836416" cy="383641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23E7A-B184-0340-86F8-D7B03AB00C12}">
      <dsp:nvSpPr>
        <dsp:cNvPr id="0" name=""/>
        <dsp:cNvSpPr/>
      </dsp:nvSpPr>
      <dsp:spPr>
        <a:xfrm>
          <a:off x="1169094" y="153094"/>
          <a:ext cx="3836416" cy="383641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9028C-DFAD-1A4A-8EA5-5A71C2BB0A97}">
      <dsp:nvSpPr>
        <dsp:cNvPr id="0" name=""/>
        <dsp:cNvSpPr/>
      </dsp:nvSpPr>
      <dsp:spPr>
        <a:xfrm>
          <a:off x="1054489" y="153094"/>
          <a:ext cx="3836416" cy="383641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D52E63-0CA3-A843-B4BB-C0D3A8910002}">
      <dsp:nvSpPr>
        <dsp:cNvPr id="0" name=""/>
        <dsp:cNvSpPr/>
      </dsp:nvSpPr>
      <dsp:spPr>
        <a:xfrm>
          <a:off x="1054489" y="38489"/>
          <a:ext cx="3836416" cy="383641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 manual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5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52" y="46452"/>
        <a:ext cx="2101656" cy="85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skeleton, GUI 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6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7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9209" y="-1292488"/>
          <a:ext cx="1052141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Major improvement for the product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Add some more new features</a:t>
          </a:r>
          <a:endParaRPr lang="en-US" sz="2000" kern="1200" dirty="0"/>
        </a:p>
      </dsp:txBody>
      <dsp:txXfrm rot="-5400000">
        <a:off x="2194560" y="183522"/>
        <a:ext cx="3850079" cy="949419"/>
      </dsp:txXfrm>
    </dsp:sp>
    <dsp:sp modelId="{9EDE9C41-48DF-4D42-A335-2F2816C035CA}">
      <dsp:nvSpPr>
        <dsp:cNvPr id="0" name=""/>
        <dsp:cNvSpPr/>
      </dsp:nvSpPr>
      <dsp:spPr>
        <a:xfrm>
          <a:off x="0" y="1285"/>
          <a:ext cx="2194560" cy="1315177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8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02" y="65487"/>
        <a:ext cx="2066156" cy="1186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8694" y="-1292488"/>
          <a:ext cx="1053170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Update project manual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 code stability</a:t>
          </a:r>
          <a:endParaRPr lang="en-US" sz="2000" kern="1200" dirty="0"/>
        </a:p>
      </dsp:txBody>
      <dsp:txXfrm rot="-5400000">
        <a:off x="2194559" y="183059"/>
        <a:ext cx="3850028" cy="950346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131646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9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64" y="64264"/>
        <a:ext cx="2066032" cy="1187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 systematic Testing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10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11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Beta version of the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12</a:t>
          </a:r>
        </a:p>
      </dsp:txBody>
      <dsp:txXfrm>
        <a:off x="46452" y="46452"/>
        <a:ext cx="2101656" cy="858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Release final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13</a:t>
          </a:r>
        </a:p>
      </dsp:txBody>
      <dsp:txXfrm>
        <a:off x="46452" y="46452"/>
        <a:ext cx="2101656" cy="858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2C492-B786-9A48-AA2E-3F7C24817BA9}">
      <dsp:nvSpPr>
        <dsp:cNvPr id="0" name=""/>
        <dsp:cNvSpPr/>
      </dsp:nvSpPr>
      <dsp:spPr>
        <a:xfrm>
          <a:off x="0" y="19763"/>
          <a:ext cx="6096000" cy="1151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Team Members</a:t>
          </a:r>
          <a:endParaRPr lang="en-US" sz="4800" kern="1200" dirty="0"/>
        </a:p>
      </dsp:txBody>
      <dsp:txXfrm>
        <a:off x="56201" y="75964"/>
        <a:ext cx="5983598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31/8/14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3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gif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gif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44.jpg"/><Relationship Id="rId8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9.png"/><Relationship Id="rId5" Type="http://schemas.openxmlformats.org/officeDocument/2006/relationships/diagramData" Target="../diagrams/data9.xml"/><Relationship Id="rId6" Type="http://schemas.openxmlformats.org/officeDocument/2006/relationships/diagramLayout" Target="../diagrams/layout9.xml"/><Relationship Id="rId7" Type="http://schemas.openxmlformats.org/officeDocument/2006/relationships/diagramQuickStyle" Target="../diagrams/quickStyle9.xml"/><Relationship Id="rId8" Type="http://schemas.openxmlformats.org/officeDocument/2006/relationships/diagramColors" Target="../diagrams/colors9.xml"/><Relationship Id="rId9" Type="http://schemas.microsoft.com/office/2007/relationships/diagramDrawing" Target="../diagrams/drawing9.xml"/><Relationship Id="rId10" Type="http://schemas.openxmlformats.org/officeDocument/2006/relationships/image" Target="../media/image50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9584" y="2637065"/>
            <a:ext cx="235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UI over here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07858" y="591440"/>
            <a:ext cx="4128670" cy="92333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Schedule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68521262"/>
              </p:ext>
            </p:extLst>
          </p:nvPr>
        </p:nvGraphicFramePr>
        <p:xfrm>
          <a:off x="1428412" y="19022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36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5035748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670px-Create-a-User-Manual-Step-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8" y="1815015"/>
            <a:ext cx="5565419" cy="41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09289739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310919" y="1897982"/>
            <a:ext cx="5721614" cy="4205603"/>
            <a:chOff x="1310919" y="1897982"/>
            <a:chExt cx="5721614" cy="4205603"/>
          </a:xfrm>
        </p:grpSpPr>
        <p:sp>
          <p:nvSpPr>
            <p:cNvPr id="6" name="Rounded Rectangle 5"/>
            <p:cNvSpPr/>
            <p:nvPr/>
          </p:nvSpPr>
          <p:spPr>
            <a:xfrm>
              <a:off x="1310919" y="1897982"/>
              <a:ext cx="5721614" cy="4205603"/>
            </a:xfrm>
            <a:prstGeom prst="roundRect">
              <a:avLst/>
            </a:prstGeom>
            <a:solidFill>
              <a:srgbClr val="C599E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3479" y="1993565"/>
              <a:ext cx="4465318" cy="559838"/>
            </a:xfrm>
            <a:prstGeom prst="rect">
              <a:avLst/>
            </a:prstGeom>
            <a:solidFill>
              <a:srgbClr val="7FFF6E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Welcome to Task Catalyst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6322452" y="2059994"/>
              <a:ext cx="491595" cy="507062"/>
            </a:xfrm>
            <a:prstGeom prst="smileyFace">
              <a:avLst/>
            </a:prstGeom>
            <a:solidFill>
              <a:srgbClr val="FFFF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8101" y="5680295"/>
              <a:ext cx="4383385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Text Here|</a:t>
              </a:r>
              <a:endParaRPr lang="en-US" dirty="0"/>
            </a:p>
          </p:txBody>
        </p:sp>
        <p:sp>
          <p:nvSpPr>
            <p:cNvPr id="14" name="Snip Same Side Corner Rectangle 13"/>
            <p:cNvSpPr/>
            <p:nvPr/>
          </p:nvSpPr>
          <p:spPr>
            <a:xfrm>
              <a:off x="1486621" y="2688103"/>
              <a:ext cx="2514412" cy="2801028"/>
            </a:xfrm>
            <a:prstGeom prst="snip2SameRect">
              <a:avLst/>
            </a:prstGeom>
            <a:solidFill>
              <a:srgbClr val="6CE1FF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Plus 10"/>
            <p:cNvSpPr/>
            <p:nvPr/>
          </p:nvSpPr>
          <p:spPr>
            <a:xfrm>
              <a:off x="1513932" y="3398158"/>
              <a:ext cx="397825" cy="397826"/>
            </a:xfrm>
            <a:prstGeom prst="mathPlus">
              <a:avLst/>
            </a:prstGeom>
            <a:solidFill>
              <a:schemeClr val="tx1">
                <a:alpha val="9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Minus 11"/>
            <p:cNvSpPr/>
            <p:nvPr/>
          </p:nvSpPr>
          <p:spPr>
            <a:xfrm>
              <a:off x="1500279" y="3862413"/>
              <a:ext cx="425135" cy="479753"/>
            </a:xfrm>
            <a:prstGeom prst="mathMinus">
              <a:avLst/>
            </a:prstGeom>
            <a:solidFill>
              <a:srgbClr val="FF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r 14"/>
            <p:cNvSpPr/>
            <p:nvPr/>
          </p:nvSpPr>
          <p:spPr>
            <a:xfrm>
              <a:off x="1527586" y="4313006"/>
              <a:ext cx="397825" cy="302243"/>
            </a:xfrm>
            <a:prstGeom prst="flowChartOr">
              <a:avLst/>
            </a:prstGeom>
            <a:solidFill>
              <a:srgbClr val="CCFFCC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Extract 15"/>
            <p:cNvSpPr/>
            <p:nvPr/>
          </p:nvSpPr>
          <p:spPr>
            <a:xfrm>
              <a:off x="1513932" y="4779104"/>
              <a:ext cx="384170" cy="300400"/>
            </a:xfrm>
            <a:prstGeom prst="flowChartExtract">
              <a:avLst/>
            </a:prstGeom>
            <a:solidFill>
              <a:srgbClr val="FF00FF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5622" y="3413639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1470" y="3825475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Remove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3663" y="4237313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09507" y="4731077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</a:t>
              </a:r>
              <a:endParaRPr lang="en-US" dirty="0"/>
            </a:p>
          </p:txBody>
        </p:sp>
        <p:sp>
          <p:nvSpPr>
            <p:cNvPr id="21" name="Action Button: Information 20"/>
            <p:cNvSpPr/>
            <p:nvPr/>
          </p:nvSpPr>
          <p:spPr>
            <a:xfrm>
              <a:off x="6334289" y="5514597"/>
              <a:ext cx="356858" cy="452444"/>
            </a:xfrm>
            <a:prstGeom prst="actionButtonInformation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ction Button: Home 22"/>
            <p:cNvSpPr/>
            <p:nvPr/>
          </p:nvSpPr>
          <p:spPr>
            <a:xfrm>
              <a:off x="2251323" y="2715412"/>
              <a:ext cx="1012319" cy="629953"/>
            </a:xfrm>
            <a:prstGeom prst="actionButtonHome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4178553" y="2840147"/>
              <a:ext cx="2731081" cy="2635329"/>
            </a:xfrm>
            <a:prstGeom prst="round2DiagRect">
              <a:avLst/>
            </a:prstGeom>
            <a:solidFill>
              <a:srgbClr val="FF666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4-Point Star 25"/>
            <p:cNvSpPr/>
            <p:nvPr/>
          </p:nvSpPr>
          <p:spPr>
            <a:xfrm>
              <a:off x="4285981" y="328891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4-Point Star 27"/>
            <p:cNvSpPr/>
            <p:nvPr/>
          </p:nvSpPr>
          <p:spPr>
            <a:xfrm>
              <a:off x="4288176" y="3728070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4-Point Star 28"/>
            <p:cNvSpPr/>
            <p:nvPr/>
          </p:nvSpPr>
          <p:spPr>
            <a:xfrm>
              <a:off x="4290371" y="41672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4-Point Star 29"/>
            <p:cNvSpPr/>
            <p:nvPr/>
          </p:nvSpPr>
          <p:spPr>
            <a:xfrm>
              <a:off x="4290071" y="454956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4-Point Star 30"/>
            <p:cNvSpPr/>
            <p:nvPr/>
          </p:nvSpPr>
          <p:spPr>
            <a:xfrm>
              <a:off x="4289471" y="49865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3873" y="3203162"/>
              <a:ext cx="208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Buy coffee for meeting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2768" y="3634699"/>
              <a:ext cx="143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Write Reports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44693" y="4094148"/>
              <a:ext cx="2163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Meeting at 9am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6603" y="4483817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Help colleague’s work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1543" y="4887438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Printing reports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49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7163716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1892956"/>
            <a:ext cx="4177881" cy="41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7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5880191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security-app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88" y="2129723"/>
            <a:ext cx="3771333" cy="3821087"/>
          </a:xfrm>
          <a:prstGeom prst="rect">
            <a:avLst/>
          </a:prstGeom>
        </p:spPr>
      </p:pic>
      <p:pic>
        <p:nvPicPr>
          <p:cNvPr id="11" name="Picture 10" descr="Updat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0" y="2442433"/>
            <a:ext cx="3696776" cy="30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7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4239658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d-Hoc-Testin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08" y="1407248"/>
            <a:ext cx="5016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494280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beta_testing1.jpe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71" y="1800425"/>
            <a:ext cx="4503278" cy="4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0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83763135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primed-new-product-succes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4" y="1752331"/>
            <a:ext cx="4682845" cy="38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72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10745" y="1799662"/>
            <a:ext cx="1378577" cy="1947205"/>
            <a:chOff x="7510745" y="1799662"/>
            <a:chExt cx="1378577" cy="1947205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2599971"/>
                </p:ext>
              </p:extLst>
            </p:nvPr>
          </p:nvGraphicFramePr>
          <p:xfrm>
            <a:off x="7510745" y="1799662"/>
            <a:ext cx="1364622" cy="160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Document" r:id="rId3" imgW="1079500" imgH="1270000" progId="Word.Document.12">
                    <p:embed/>
                  </p:oleObj>
                </mc:Choice>
                <mc:Fallback>
                  <p:oleObj name="Document" r:id="rId3" imgW="1079500" imgH="12700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510745" y="1799662"/>
                          <a:ext cx="1364622" cy="1605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521735" y="3377535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0080FF"/>
                  </a:solidFill>
                </a:rPr>
                <a:t>Thida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74998716"/>
              </p:ext>
            </p:extLst>
          </p:nvPr>
        </p:nvGraphicFramePr>
        <p:xfrm>
          <a:off x="142457" y="140895"/>
          <a:ext cx="6096000" cy="117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Picture 8" descr="13943426-best-team-concept-sign-as-crossword-blocks-on-a-white-background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04" y="223308"/>
            <a:ext cx="2333388" cy="15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09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69668" y="2562588"/>
            <a:ext cx="58520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34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863</TotalTime>
  <Words>380</Words>
  <Application>Microsoft Macintosh PowerPoint</Application>
  <PresentationFormat>On-screen Show (4:3)</PresentationFormat>
  <Paragraphs>121</Paragraphs>
  <Slides>39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Microsoft Word Document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Lin Xiuqing</cp:lastModifiedBy>
  <cp:revision>47</cp:revision>
  <dcterms:created xsi:type="dcterms:W3CDTF">2014-08-30T13:34:24Z</dcterms:created>
  <dcterms:modified xsi:type="dcterms:W3CDTF">2014-08-31T15:49:32Z</dcterms:modified>
</cp:coreProperties>
</file>